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8CDBF0-87C9-4153-A12B-8C412FF62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F02030-ADEE-42C2-88E8-109D56FFB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9ACD42-4C44-459D-A3EB-BF076C3EF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F92D10-6674-4CB6-A65F-10735390B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382120-E742-40F5-A8D8-3C4D7C75D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47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9EA1F-740B-4B80-98E0-584252951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0E80DB-967A-4C3B-A36B-14B7D766E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06394D-1161-4E04-93B2-A453FFD89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27FD58-582E-47C8-A2C5-E3772393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37FAC9-C4D6-4586-B2A2-60103700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2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34A0D0D-BC3A-4183-9762-FFF5AAE2A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B4F301-44DC-4548-B3AB-88F50D245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16D9F5-35FF-4466-A57A-68C46E1F9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F07F82-0A8F-4B0B-B874-52E2ADC40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BBC534-212C-4874-B64F-2344B2133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06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25F764-EDE8-47BE-8CBA-9B91B4867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FA707D-8C8F-456C-B57B-D10911412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EA821D-ABAA-4D33-B631-0E1BCCF08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174701-D3BD-4634-BAD4-A88254477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04DB50-1B7C-453C-9777-19F6F5036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70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C9F66D-4004-4EB2-899F-C1A39FAF0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D48C69-6069-4FC5-803E-1E62A9B97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5EDCEE-65D6-4A79-8B78-0435F544F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46BB37-1966-46CA-A45E-BCF306AE2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4AFFF8-9F9C-44F7-856B-17E5B068C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6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04E468-AE28-4F3E-83FF-90AE47A02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38914D-344C-4FDC-A5FE-55CA3AC7D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B71F12-6AEC-436C-B761-18D7E12A1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C44D6F-0610-4CC4-9B75-BDAB1A4E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D77ECD-A7EE-4B99-8176-08D021C5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4817D2-2B8A-4B6E-B9DE-8F4FBC63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47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04E5CF-3BE1-4D07-AD90-DB47B7F45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954D8E-51DC-4595-9B99-5D3E3ADF3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1EAB00-7EEC-4018-8CDF-0938332D6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2E2E16D-6984-460B-9E36-9ED6332C9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54A02D1-077C-4215-A024-1B6D324ED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11A4AEB-15F7-491B-A4CB-A58C6008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C426B92-60B8-4314-B944-C1AA03B9E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DC2FDC-C382-4275-82E6-A19C67A4C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4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5833D2-F76B-4D63-B059-6F17C743C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5C0DA72-1A3D-497E-AEC7-4D9905073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4A99BBC-18FF-4C57-8378-A711EAA13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A34DC1-116B-447F-B139-58326348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92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1CA29EE-0044-42F3-B29C-FBE400BB9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DE788ED-C619-4E33-8E35-B093FF848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00FB61-3804-4248-AACF-36A0A1CC5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88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FC7B80-CA7B-41FA-9F02-588A494E8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DEAC99-E1AF-483B-8F8B-155C766FA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97D636-8B5E-45F3-ACAC-95CA3B354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1360D5-AB73-4895-BF0F-3FF38E7EA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5E6A1F-F5DA-4AE9-84DB-2492AA56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0CF61E-01EF-454D-BB1F-73252F387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31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BB4ACB-6D22-4060-91EB-F61819E4E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869FC45-851E-4380-BA9E-07B38B63C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5577C56-5A75-4468-955A-F90FF641B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FE3CC4-CD77-42E1-9B8F-75A3EDBC4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A98C61-E72A-4156-8F8B-008ED035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91502B-5CF8-4A3F-A028-991601335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93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8DA6422-ABC3-4B1B-BDD6-9665414F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A5EE34-68C8-4018-839B-9F2C65042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43DF67-A3D4-466F-96F3-8155B2AF4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BA7FB-C663-4849-8C66-B8C848DAC13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A88DD1-3EEE-4DED-B84B-335C19BB1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692FA2-1B5C-4615-9AD1-147778931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A9964-2DB4-475E-88A2-167385865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87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726532-A882-42F2-9D88-D5592287F611}"/>
              </a:ext>
            </a:extLst>
          </p:cNvPr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1BA6C39-1182-4B62-9AD8-1A6FE7AC0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81673" y="1850434"/>
            <a:ext cx="2101959" cy="9386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88CD860-CB0E-4615-903A-DD3EE62F93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91644"/>
            <a:ext cx="1080000" cy="421095"/>
          </a:xfrm>
          <a:prstGeom prst="rect">
            <a:avLst/>
          </a:prstGeom>
        </p:spPr>
      </p:pic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BAA2AC4E-C8B8-47D0-B23C-6B10F1E04202}"/>
              </a:ext>
            </a:extLst>
          </p:cNvPr>
          <p:cNvSpPr/>
          <p:nvPr/>
        </p:nvSpPr>
        <p:spPr>
          <a:xfrm flipV="1">
            <a:off x="0" y="3833664"/>
            <a:ext cx="793955" cy="3024336"/>
          </a:xfrm>
          <a:prstGeom prst="rtTriangle">
            <a:avLst/>
          </a:prstGeom>
          <a:solidFill>
            <a:srgbClr val="66A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E73A543-7542-45D0-9F31-A4E113C92199}"/>
              </a:ext>
            </a:extLst>
          </p:cNvPr>
          <p:cNvSpPr txBox="1"/>
          <p:nvPr/>
        </p:nvSpPr>
        <p:spPr>
          <a:xfrm rot="17121671">
            <a:off x="-665951" y="4716950"/>
            <a:ext cx="2026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1" dirty="0">
                <a:solidFill>
                  <a:schemeClr val="bg1"/>
                </a:solidFill>
              </a:rPr>
              <a:t>www.wasteeng.org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B142C94A-1252-4E0A-B8B6-9E7D8A67A98C}"/>
              </a:ext>
            </a:extLst>
          </p:cNvPr>
          <p:cNvSpPr txBox="1">
            <a:spLocks/>
          </p:cNvSpPr>
          <p:nvPr/>
        </p:nvSpPr>
        <p:spPr>
          <a:xfrm>
            <a:off x="64520" y="312420"/>
            <a:ext cx="4443933" cy="6457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/>
              <a:t>10th International Conference on Engineering</a:t>
            </a:r>
            <a:br>
              <a:rPr lang="en-US" sz="1800" b="1" dirty="0"/>
            </a:br>
            <a:r>
              <a:rPr lang="en-US" sz="1800" b="1" dirty="0"/>
              <a:t>for Waste and Biomass </a:t>
            </a:r>
            <a:r>
              <a:rPr lang="en-US" sz="1800" b="1" dirty="0" err="1"/>
              <a:t>Valorisation</a:t>
            </a:r>
            <a:endParaRPr lang="fr-FR" sz="1800" b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C3FC262-E7D4-4E65-9BE5-868C42F2F623}"/>
              </a:ext>
            </a:extLst>
          </p:cNvPr>
          <p:cNvSpPr txBox="1"/>
          <p:nvPr/>
        </p:nvSpPr>
        <p:spPr>
          <a:xfrm>
            <a:off x="9828439" y="311213"/>
            <a:ext cx="2004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August 20-23, 2024</a:t>
            </a:r>
          </a:p>
          <a:p>
            <a:pPr algn="ctr"/>
            <a:r>
              <a:rPr lang="fr-FR" dirty="0"/>
              <a:t>Sendai, Japan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6CBABA75-4CDC-4333-8FE7-E70814CDC576}"/>
              </a:ext>
            </a:extLst>
          </p:cNvPr>
          <p:cNvSpPr txBox="1">
            <a:spLocks/>
          </p:cNvSpPr>
          <p:nvPr/>
        </p:nvSpPr>
        <p:spPr>
          <a:xfrm>
            <a:off x="1018902" y="2151017"/>
            <a:ext cx="11173097" cy="1090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Title of the presentation</a:t>
            </a:r>
            <a:endParaRPr lang="fr-FR" sz="2800" b="1" dirty="0"/>
          </a:p>
        </p:txBody>
      </p:sp>
      <p:sp>
        <p:nvSpPr>
          <p:cNvPr id="13" name="Sous-titre 3">
            <a:extLst>
              <a:ext uri="{FF2B5EF4-FFF2-40B4-BE49-F238E27FC236}">
                <a16:creationId xmlns:a16="http://schemas.microsoft.com/office/drawing/2014/main" id="{62AB56A8-B93C-46CA-9586-DE3386EF3000}"/>
              </a:ext>
            </a:extLst>
          </p:cNvPr>
          <p:cNvSpPr txBox="1">
            <a:spLocks/>
          </p:cNvSpPr>
          <p:nvPr/>
        </p:nvSpPr>
        <p:spPr>
          <a:xfrm>
            <a:off x="5329645" y="3812739"/>
            <a:ext cx="2455818" cy="175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>
                <a:solidFill>
                  <a:schemeClr val="bg1">
                    <a:lumMod val="65000"/>
                  </a:schemeClr>
                </a:solidFill>
              </a:rPr>
              <a:t>List of </a:t>
            </a:r>
            <a:r>
              <a:rPr lang="fr-FR" sz="2400" dirty="0" err="1">
                <a:solidFill>
                  <a:schemeClr val="bg1">
                    <a:lumMod val="65000"/>
                  </a:schemeClr>
                </a:solidFill>
              </a:rPr>
              <a:t>authors</a:t>
            </a:r>
            <a:endParaRPr lang="fr-FR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048077-0105-43FF-BB1E-B458099FADFB}"/>
              </a:ext>
            </a:extLst>
          </p:cNvPr>
          <p:cNvSpPr/>
          <p:nvPr/>
        </p:nvSpPr>
        <p:spPr>
          <a:xfrm>
            <a:off x="2978333" y="5941488"/>
            <a:ext cx="1149531" cy="766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logos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561DD3-EFA9-47F2-828E-6DDE6C49E6DD}"/>
              </a:ext>
            </a:extLst>
          </p:cNvPr>
          <p:cNvSpPr/>
          <p:nvPr/>
        </p:nvSpPr>
        <p:spPr>
          <a:xfrm>
            <a:off x="8882741" y="5941488"/>
            <a:ext cx="1149531" cy="766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logos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1CD030-1540-42A6-952F-13C689A42ACE}"/>
              </a:ext>
            </a:extLst>
          </p:cNvPr>
          <p:cNvSpPr/>
          <p:nvPr/>
        </p:nvSpPr>
        <p:spPr>
          <a:xfrm>
            <a:off x="6914605" y="5941488"/>
            <a:ext cx="1149531" cy="766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logos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A4168B-3EFB-4B0D-9C93-A8CBC5A05672}"/>
              </a:ext>
            </a:extLst>
          </p:cNvPr>
          <p:cNvSpPr/>
          <p:nvPr/>
        </p:nvSpPr>
        <p:spPr>
          <a:xfrm>
            <a:off x="4946469" y="5941488"/>
            <a:ext cx="1149531" cy="766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logos</a:t>
            </a:r>
          </a:p>
        </p:txBody>
      </p:sp>
      <p:pic>
        <p:nvPicPr>
          <p:cNvPr id="5" name="Image 4" descr="Une image contenant Graphique, graphisme, conception&#10;&#10;Description générée automatiquement">
            <a:extLst>
              <a:ext uri="{FF2B5EF4-FFF2-40B4-BE49-F238E27FC236}">
                <a16:creationId xmlns:a16="http://schemas.microsoft.com/office/drawing/2014/main" id="{C9272D60-9F88-9476-37E4-62330DDCE8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623" y="148378"/>
            <a:ext cx="2875433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6793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Elsa WEISS HORTALA</dc:creator>
  <cp:lastModifiedBy>Elsa Weiss Hortala</cp:lastModifiedBy>
  <cp:revision>3</cp:revision>
  <dcterms:created xsi:type="dcterms:W3CDTF">2021-04-22T06:31:43Z</dcterms:created>
  <dcterms:modified xsi:type="dcterms:W3CDTF">2024-03-26T10:25:34Z</dcterms:modified>
</cp:coreProperties>
</file>